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e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31832" y="1727200"/>
            <a:ext cx="4116386" cy="824217"/>
          </a:xfrm>
        </p:spPr>
        <p:txBody>
          <a:bodyPr>
            <a:noAutofit/>
          </a:bodyPr>
          <a:lstStyle/>
          <a:p>
            <a:r>
              <a:rPr lang="en-IN" sz="8800" dirty="0" smtClean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SPORTS</a:t>
            </a:r>
            <a:endParaRPr lang="en-IN" sz="88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53840" y="5731717"/>
            <a:ext cx="2238160" cy="1126283"/>
          </a:xfrm>
        </p:spPr>
        <p:txBody>
          <a:bodyPr>
            <a:normAutofit lnSpcReduction="10000"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Joel Augustine</a:t>
            </a:r>
          </a:p>
          <a:p>
            <a:r>
              <a:rPr lang="en-IN" dirty="0" smtClean="0">
                <a:solidFill>
                  <a:schemeClr val="bg1"/>
                </a:solidFill>
              </a:rPr>
              <a:t>Roll no:- 04</a:t>
            </a:r>
          </a:p>
          <a:p>
            <a:r>
              <a:rPr lang="en-IN" dirty="0" smtClean="0">
                <a:solidFill>
                  <a:schemeClr val="bg1"/>
                </a:solidFill>
              </a:rPr>
              <a:t>MCA B</a:t>
            </a:r>
          </a:p>
        </p:txBody>
      </p:sp>
    </p:spTree>
    <p:extLst>
      <p:ext uri="{BB962C8B-B14F-4D97-AF65-F5344CB8AC3E}">
        <p14:creationId xmlns:p14="http://schemas.microsoft.com/office/powerpoint/2010/main" val="241274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IN" dirty="0" smtClean="0"/>
              <a:t>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tx1"/>
                </a:solidFill>
              </a:rPr>
              <a:t>Types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tx1"/>
                </a:solidFill>
              </a:rPr>
              <a:t>ON-</a:t>
            </a:r>
            <a:r>
              <a:rPr lang="en-IN" dirty="0" err="1" smtClean="0">
                <a:solidFill>
                  <a:schemeClr val="tx1"/>
                </a:solidFill>
              </a:rPr>
              <a:t>ptich</a:t>
            </a:r>
            <a:endParaRPr lang="en-IN" dirty="0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tx1"/>
                </a:solidFill>
              </a:rPr>
              <a:t>OFF-pitch</a:t>
            </a:r>
          </a:p>
          <a:p>
            <a:pPr marL="457200" lvl="1" indent="0">
              <a:buNone/>
            </a:pPr>
            <a:endParaRPr lang="en-IN" dirty="0" smtClean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en-IN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The greatest value of a picture is when it forces us to notice what we never expected </a:t>
            </a:r>
            <a:r>
              <a:rPr lang="en-US" dirty="0" smtClean="0">
                <a:solidFill>
                  <a:schemeClr val="tx1"/>
                </a:solidFill>
              </a:rPr>
              <a:t>to </a:t>
            </a:r>
            <a:r>
              <a:rPr lang="en-US" dirty="0">
                <a:solidFill>
                  <a:schemeClr val="tx1"/>
                </a:solidFill>
              </a:rPr>
              <a:t>see</a:t>
            </a:r>
            <a:r>
              <a:rPr lang="en-US" dirty="0" smtClean="0">
                <a:solidFill>
                  <a:schemeClr val="tx1"/>
                </a:solidFill>
              </a:rPr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66713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Dataset</a:t>
            </a:r>
            <a:endParaRPr lang="en-IN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FIFA World Cup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657" y="2842440"/>
            <a:ext cx="4396509" cy="329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68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Main Focuses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IN" dirty="0" err="1"/>
              <a:t>Mesut</a:t>
            </a:r>
            <a:r>
              <a:rPr lang="en-IN" dirty="0"/>
              <a:t> </a:t>
            </a:r>
            <a:r>
              <a:rPr lang="en-IN" dirty="0" err="1" smtClean="0"/>
              <a:t>Özil</a:t>
            </a:r>
            <a:r>
              <a:rPr lang="en-IN" dirty="0"/>
              <a:t> </a:t>
            </a:r>
            <a:r>
              <a:rPr lang="en-IN" dirty="0" smtClean="0"/>
              <a:t>- Germany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487" y="2133600"/>
            <a:ext cx="3730914" cy="355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5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Contin</a:t>
            </a:r>
            <a:r>
              <a:rPr lang="en-IN" dirty="0" smtClean="0"/>
              <a:t>.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France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156" y="2133600"/>
            <a:ext cx="4927456" cy="328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83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Relevance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Possible to predict potential athletes.</a:t>
            </a:r>
          </a:p>
          <a:p>
            <a:r>
              <a:rPr lang="en-US" dirty="0"/>
              <a:t>Customizing game strategies and play an immeasurable role for winning </a:t>
            </a:r>
            <a:r>
              <a:rPr lang="en-US" dirty="0" smtClean="0"/>
              <a:t>competitions.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4234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bg1"/>
                </a:solidFill>
              </a:rPr>
              <a:t>Conclusion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We are able to analyse each and every player.</a:t>
            </a:r>
          </a:p>
          <a:p>
            <a:r>
              <a:rPr lang="en-IN" dirty="0">
                <a:solidFill>
                  <a:schemeClr val="tx1"/>
                </a:solidFill>
              </a:rPr>
              <a:t>Team chemistry can be improved.</a:t>
            </a:r>
          </a:p>
          <a:p>
            <a:r>
              <a:rPr lang="en-IN" dirty="0">
                <a:solidFill>
                  <a:schemeClr val="tx1"/>
                </a:solidFill>
              </a:rPr>
              <a:t>Player potential can be boosted.</a:t>
            </a:r>
          </a:p>
          <a:p>
            <a:r>
              <a:rPr lang="en-IN" dirty="0" smtClean="0">
                <a:solidFill>
                  <a:schemeClr val="tx1"/>
                </a:solidFill>
              </a:rPr>
              <a:t>ON and OFF pitch boosts.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441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Future Scope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Predicting a winning team.</a:t>
            </a:r>
          </a:p>
          <a:p>
            <a:r>
              <a:rPr lang="en-IN" dirty="0" smtClean="0"/>
              <a:t>Home team advantage influence.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915" y="2918640"/>
            <a:ext cx="4488873" cy="299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5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266</TotalTime>
  <Words>107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Consolas</vt:lpstr>
      <vt:lpstr>Wingdings 3</vt:lpstr>
      <vt:lpstr>Wisp</vt:lpstr>
      <vt:lpstr>SPORTS</vt:lpstr>
      <vt:lpstr>Introduction</vt:lpstr>
      <vt:lpstr>Dataset</vt:lpstr>
      <vt:lpstr>Main Focuses</vt:lpstr>
      <vt:lpstr>Contin.</vt:lpstr>
      <vt:lpstr>Relevance</vt:lpstr>
      <vt:lpstr>Conclusion</vt:lpstr>
      <vt:lpstr>Future Scope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Sports Analytics</dc:title>
  <dc:creator>Joe</dc:creator>
  <cp:lastModifiedBy>Joe</cp:lastModifiedBy>
  <cp:revision>13</cp:revision>
  <dcterms:created xsi:type="dcterms:W3CDTF">2022-07-04T17:54:27Z</dcterms:created>
  <dcterms:modified xsi:type="dcterms:W3CDTF">2022-07-05T07:09:25Z</dcterms:modified>
</cp:coreProperties>
</file>

<file path=docProps/thumbnail.jpeg>
</file>